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4"/>
  </p:notesMasterIdLst>
  <p:handoutMasterIdLst>
    <p:handoutMasterId r:id="rId15"/>
  </p:handoutMasterIdLst>
  <p:sldIdLst>
    <p:sldId id="256" r:id="rId6"/>
    <p:sldId id="259" r:id="rId7"/>
    <p:sldId id="297" r:id="rId8"/>
    <p:sldId id="283" r:id="rId9"/>
    <p:sldId id="298" r:id="rId10"/>
    <p:sldId id="299" r:id="rId11"/>
    <p:sldId id="296" r:id="rId12"/>
    <p:sldId id="258" r:id="rId13"/>
  </p:sldIdLst>
  <p:sldSz cx="9144000" cy="6858000" type="screen4x3"/>
  <p:notesSz cx="6797675" cy="9926638"/>
  <p:defaultTextStyle>
    <a:defPPr>
      <a:defRPr lang="nl-NL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2C6"/>
    <a:srgbClr val="6B645E"/>
    <a:srgbClr val="B2A9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23" autoAdjust="0"/>
    <p:restoredTop sz="94582" autoAdjust="0"/>
  </p:normalViewPr>
  <p:slideViewPr>
    <p:cSldViewPr>
      <p:cViewPr varScale="1">
        <p:scale>
          <a:sx n="111" d="100"/>
          <a:sy n="111" d="100"/>
        </p:scale>
        <p:origin x="-173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926" y="-84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533277" y="9366109"/>
            <a:ext cx="1143654" cy="24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/>
            <a:r>
              <a:rPr lang="nl-NL" sz="1000"/>
              <a:t>25 september 2005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681750" y="9366109"/>
            <a:ext cx="3474331" cy="24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nl-NL"/>
              <a:t>Via Beeld &gt; Koptekst en voettekst kan je de voettekst ingeven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60901" y="9366109"/>
            <a:ext cx="1145260" cy="24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B68F21B8-4AE3-4D98-9983-588E0062898B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541309" y="9311813"/>
            <a:ext cx="577127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16836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66763"/>
            <a:ext cx="4905375" cy="3679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203" y="4752522"/>
            <a:ext cx="4934418" cy="444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5128" name="Rectangle 1032"/>
          <p:cNvSpPr>
            <a:spLocks noChangeArrowheads="1"/>
          </p:cNvSpPr>
          <p:nvPr/>
        </p:nvSpPr>
        <p:spPr bwMode="auto">
          <a:xfrm>
            <a:off x="915566" y="9489074"/>
            <a:ext cx="1143654" cy="24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/>
            <a:r>
              <a:rPr lang="nl-NL" sz="1000"/>
              <a:t>25 september 2005</a:t>
            </a:r>
          </a:p>
        </p:txBody>
      </p:sp>
      <p:sp>
        <p:nvSpPr>
          <p:cNvPr id="5129" name="Rectangle 1033"/>
          <p:cNvSpPr>
            <a:spLocks noChangeArrowheads="1"/>
          </p:cNvSpPr>
          <p:nvPr/>
        </p:nvSpPr>
        <p:spPr bwMode="auto">
          <a:xfrm>
            <a:off x="1681750" y="9489074"/>
            <a:ext cx="3474331" cy="24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nl-NL" sz="1000"/>
              <a:t>Via Beeld &gt; Koptekst en voettekst kan je de voettekst ingeven</a:t>
            </a:r>
          </a:p>
        </p:txBody>
      </p:sp>
      <p:sp>
        <p:nvSpPr>
          <p:cNvPr id="5130" name="Rectangle 1034"/>
          <p:cNvSpPr>
            <a:spLocks noChangeArrowheads="1"/>
          </p:cNvSpPr>
          <p:nvPr/>
        </p:nvSpPr>
        <p:spPr bwMode="auto">
          <a:xfrm>
            <a:off x="4789855" y="9489074"/>
            <a:ext cx="1145261" cy="24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/>
            <a:fld id="{1F548F30-A356-49D7-BB0C-E9C0C5071163}" type="slidenum">
              <a:rPr lang="nl-NL" sz="1000"/>
              <a:pPr algn="r"/>
              <a:t>‹nr.›</a:t>
            </a:fld>
            <a:endParaRPr lang="nl-NL" sz="1000"/>
          </a:p>
        </p:txBody>
      </p:sp>
      <p:sp>
        <p:nvSpPr>
          <p:cNvPr id="5131" name="Line 1035"/>
          <p:cNvSpPr>
            <a:spLocks noChangeShapeType="1"/>
          </p:cNvSpPr>
          <p:nvPr/>
        </p:nvSpPr>
        <p:spPr bwMode="auto">
          <a:xfrm>
            <a:off x="912354" y="9433181"/>
            <a:ext cx="502758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95064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3793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5791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0638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0169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rgbClr val="D2D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38313" y="3702050"/>
            <a:ext cx="5727700" cy="990600"/>
          </a:xfrm>
        </p:spPr>
        <p:txBody>
          <a:bodyPr anchor="b"/>
          <a:lstStyle>
            <a:lvl1pPr marL="0" indent="0" algn="r">
              <a:lnSpc>
                <a:spcPts val="3500"/>
              </a:lnSpc>
              <a:buFontTx/>
              <a:buNone/>
              <a:defRPr sz="3100"/>
            </a:lvl1pPr>
          </a:lstStyle>
          <a:p>
            <a:r>
              <a:rPr lang="nl-NL"/>
              <a:t>Klik om het opmaakprofiel van de modeltitel te bewerken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36725" y="4718050"/>
            <a:ext cx="5729288" cy="728663"/>
          </a:xfrm>
          <a:noFill/>
        </p:spPr>
        <p:txBody>
          <a:bodyPr/>
          <a:lstStyle>
            <a:lvl1pPr marL="0" indent="0" algn="r">
              <a:lnSpc>
                <a:spcPts val="2600"/>
              </a:lnSpc>
              <a:spcBef>
                <a:spcPct val="0"/>
              </a:spcBef>
              <a:buFontTx/>
              <a:buNone/>
              <a:defRPr sz="2200" b="0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793750" y="2260600"/>
            <a:ext cx="1800225" cy="431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BE"/>
          </a:p>
        </p:txBody>
      </p:sp>
      <p:sp>
        <p:nvSpPr>
          <p:cNvPr id="615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0825" cy="1462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B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790575" y="2371725"/>
            <a:ext cx="1800225" cy="276225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/>
              <a:t>25 september 2005</a:t>
            </a:r>
          </a:p>
        </p:txBody>
      </p:sp>
      <p:pic>
        <p:nvPicPr>
          <p:cNvPr id="6156" name="Picture 12" descr="logo-b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6725" y="6299200"/>
            <a:ext cx="292100" cy="214313"/>
          </a:xfrm>
          <a:prstGeom prst="rect">
            <a:avLst/>
          </a:prstGeom>
          <a:noFill/>
        </p:spPr>
      </p:pic>
      <p:pic>
        <p:nvPicPr>
          <p:cNvPr id="6157" name="Picture 13" descr="103 ibz-FRNL_POS_RG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188" y="420688"/>
            <a:ext cx="2378075" cy="650875"/>
          </a:xfrm>
          <a:prstGeom prst="rect">
            <a:avLst/>
          </a:prstGeom>
          <a:noFill/>
        </p:spPr>
      </p:pic>
      <p:grpSp>
        <p:nvGrpSpPr>
          <p:cNvPr id="6164" name="Group 20"/>
          <p:cNvGrpSpPr>
            <a:grpSpLocks/>
          </p:cNvGrpSpPr>
          <p:nvPr userDrawn="1"/>
        </p:nvGrpSpPr>
        <p:grpSpPr bwMode="auto">
          <a:xfrm>
            <a:off x="793750" y="2692400"/>
            <a:ext cx="7626350" cy="3171825"/>
            <a:chOff x="500" y="1696"/>
            <a:chExt cx="4804" cy="1998"/>
          </a:xfrm>
        </p:grpSpPr>
        <p:sp>
          <p:nvSpPr>
            <p:cNvPr id="6158" name="Rectangle 14"/>
            <p:cNvSpPr>
              <a:spLocks noChangeArrowheads="1"/>
            </p:cNvSpPr>
            <p:nvPr userDrawn="1"/>
          </p:nvSpPr>
          <p:spPr bwMode="auto">
            <a:xfrm>
              <a:off x="500" y="1696"/>
              <a:ext cx="4588" cy="21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6159" name="Rectangle 15"/>
            <p:cNvSpPr>
              <a:spLocks noChangeArrowheads="1"/>
            </p:cNvSpPr>
            <p:nvPr userDrawn="1"/>
          </p:nvSpPr>
          <p:spPr bwMode="auto">
            <a:xfrm>
              <a:off x="5088" y="1696"/>
              <a:ext cx="216" cy="1782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6162" name="Rectangle 18"/>
            <p:cNvSpPr>
              <a:spLocks noChangeArrowheads="1"/>
            </p:cNvSpPr>
            <p:nvPr userDrawn="1"/>
          </p:nvSpPr>
          <p:spPr bwMode="auto">
            <a:xfrm>
              <a:off x="716" y="3478"/>
              <a:ext cx="4588" cy="21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6163" name="Rectangle 19"/>
            <p:cNvSpPr>
              <a:spLocks noChangeArrowheads="1"/>
            </p:cNvSpPr>
            <p:nvPr userDrawn="1"/>
          </p:nvSpPr>
          <p:spPr bwMode="auto">
            <a:xfrm>
              <a:off x="500" y="1912"/>
              <a:ext cx="216" cy="1782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l-BE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nl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nl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25 september 2005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5A51CA-D543-4624-B55F-B25CF80EB040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35738" y="241300"/>
            <a:ext cx="1887537" cy="57499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nl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68363" y="241300"/>
            <a:ext cx="5514975" cy="57499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nl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25 september 2005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20AFB9-088E-43E4-B31C-1DC3BDC8C6B7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nl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nl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25 september 2005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D8A816-B65B-4971-8FF8-E3FE3D856F6D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nl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25 september 2005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223CF2-80A6-438B-A581-DECB62AB9E95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nl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19200" y="1876425"/>
            <a:ext cx="3314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nl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86300" y="1876425"/>
            <a:ext cx="3314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nl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25 september 2005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4C9475-F585-466F-8A3F-0D353EBD660E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nl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nl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nl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25 september 2005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BDD360-D806-4FE2-8665-5E8B074A60B9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nl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25 september 2005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19DA8A-5311-4F89-8A11-58B4E699D16C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25 september 2005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4AC7F4-D018-486E-B0F2-47B8BC8F68BF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nl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nl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25 september 2005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F678FC-C73E-47BC-861D-4D9C42C85D43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nl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25 september 2005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65692F-73E9-4DD6-991B-7CF38ACFCB1B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762000" y="1463675"/>
            <a:ext cx="7664450" cy="5394325"/>
          </a:xfrm>
          <a:prstGeom prst="rect">
            <a:avLst/>
          </a:prstGeom>
          <a:solidFill>
            <a:srgbClr val="D2D2C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BE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68363" y="241300"/>
            <a:ext cx="7554912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876425"/>
            <a:ext cx="6781800" cy="4114800"/>
          </a:xfrm>
          <a:prstGeom prst="rect">
            <a:avLst/>
          </a:prstGeom>
          <a:solidFill>
            <a:srgbClr val="D2D2C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4750" y="656748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6B645E"/>
                </a:solidFill>
              </a:defRPr>
            </a:lvl1pPr>
          </a:lstStyle>
          <a:p>
            <a:r>
              <a:rPr lang="nl-NL"/>
              <a:t>25 september 2005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00925" y="6530975"/>
            <a:ext cx="7620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500" b="1">
                <a:solidFill>
                  <a:srgbClr val="6B645E"/>
                </a:solidFill>
              </a:defRPr>
            </a:lvl1pPr>
          </a:lstStyle>
          <a:p>
            <a:fld id="{EBB4154F-3450-4788-85F0-7FB281C0F5CB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1463675"/>
            <a:ext cx="317500" cy="13033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398463" indent="-398463" algn="l" rtl="0" fontAlgn="base">
        <a:spcBef>
          <a:spcPct val="0"/>
        </a:spcBef>
        <a:spcAft>
          <a:spcPct val="0"/>
        </a:spcAft>
        <a:buSzPct val="81000"/>
        <a:buBlip>
          <a:blip r:embed="rId13"/>
        </a:buBlip>
        <a:defRPr sz="3300" b="1">
          <a:solidFill>
            <a:schemeClr val="tx2"/>
          </a:solidFill>
          <a:latin typeface="+mj-lt"/>
          <a:ea typeface="+mj-ea"/>
          <a:cs typeface="+mj-cs"/>
        </a:defRPr>
      </a:lvl1pPr>
      <a:lvl2pPr marL="398463" indent="-398463" algn="l" rtl="0" fontAlgn="base">
        <a:spcBef>
          <a:spcPct val="0"/>
        </a:spcBef>
        <a:spcAft>
          <a:spcPct val="0"/>
        </a:spcAft>
        <a:buSzPct val="81000"/>
        <a:buBlip>
          <a:blip r:embed="rId13"/>
        </a:buBlip>
        <a:defRPr sz="3300" b="1">
          <a:solidFill>
            <a:schemeClr val="tx2"/>
          </a:solidFill>
          <a:latin typeface="Arial Narrow" pitchFamily="34" charset="0"/>
        </a:defRPr>
      </a:lvl2pPr>
      <a:lvl3pPr marL="398463" indent="-398463" algn="l" rtl="0" fontAlgn="base">
        <a:spcBef>
          <a:spcPct val="0"/>
        </a:spcBef>
        <a:spcAft>
          <a:spcPct val="0"/>
        </a:spcAft>
        <a:buSzPct val="81000"/>
        <a:buBlip>
          <a:blip r:embed="rId13"/>
        </a:buBlip>
        <a:defRPr sz="3300" b="1">
          <a:solidFill>
            <a:schemeClr val="tx2"/>
          </a:solidFill>
          <a:latin typeface="Arial Narrow" pitchFamily="34" charset="0"/>
        </a:defRPr>
      </a:lvl3pPr>
      <a:lvl4pPr marL="398463" indent="-398463" algn="l" rtl="0" fontAlgn="base">
        <a:spcBef>
          <a:spcPct val="0"/>
        </a:spcBef>
        <a:spcAft>
          <a:spcPct val="0"/>
        </a:spcAft>
        <a:buSzPct val="81000"/>
        <a:buBlip>
          <a:blip r:embed="rId13"/>
        </a:buBlip>
        <a:defRPr sz="3300" b="1">
          <a:solidFill>
            <a:schemeClr val="tx2"/>
          </a:solidFill>
          <a:latin typeface="Arial Narrow" pitchFamily="34" charset="0"/>
        </a:defRPr>
      </a:lvl4pPr>
      <a:lvl5pPr marL="398463" indent="-398463" algn="l" rtl="0" fontAlgn="base">
        <a:spcBef>
          <a:spcPct val="0"/>
        </a:spcBef>
        <a:spcAft>
          <a:spcPct val="0"/>
        </a:spcAft>
        <a:buSzPct val="81000"/>
        <a:buBlip>
          <a:blip r:embed="rId13"/>
        </a:buBlip>
        <a:defRPr sz="3300" b="1">
          <a:solidFill>
            <a:schemeClr val="tx2"/>
          </a:solidFill>
          <a:latin typeface="Arial Narrow" pitchFamily="34" charset="0"/>
        </a:defRPr>
      </a:lvl5pPr>
      <a:lvl6pPr marL="855663" indent="-398463" algn="l" rtl="0" fontAlgn="base">
        <a:spcBef>
          <a:spcPct val="0"/>
        </a:spcBef>
        <a:spcAft>
          <a:spcPct val="0"/>
        </a:spcAft>
        <a:buSzPct val="81000"/>
        <a:buBlip>
          <a:blip r:embed="rId13"/>
        </a:buBlip>
        <a:defRPr sz="3300" b="1">
          <a:solidFill>
            <a:schemeClr val="tx2"/>
          </a:solidFill>
          <a:latin typeface="Arial Narrow" pitchFamily="34" charset="0"/>
        </a:defRPr>
      </a:lvl6pPr>
      <a:lvl7pPr marL="1312863" indent="-398463" algn="l" rtl="0" fontAlgn="base">
        <a:spcBef>
          <a:spcPct val="0"/>
        </a:spcBef>
        <a:spcAft>
          <a:spcPct val="0"/>
        </a:spcAft>
        <a:buSzPct val="81000"/>
        <a:buBlip>
          <a:blip r:embed="rId13"/>
        </a:buBlip>
        <a:defRPr sz="3300" b="1">
          <a:solidFill>
            <a:schemeClr val="tx2"/>
          </a:solidFill>
          <a:latin typeface="Arial Narrow" pitchFamily="34" charset="0"/>
        </a:defRPr>
      </a:lvl7pPr>
      <a:lvl8pPr marL="1770063" indent="-398463" algn="l" rtl="0" fontAlgn="base">
        <a:spcBef>
          <a:spcPct val="0"/>
        </a:spcBef>
        <a:spcAft>
          <a:spcPct val="0"/>
        </a:spcAft>
        <a:buSzPct val="81000"/>
        <a:buBlip>
          <a:blip r:embed="rId13"/>
        </a:buBlip>
        <a:defRPr sz="3300" b="1">
          <a:solidFill>
            <a:schemeClr val="tx2"/>
          </a:solidFill>
          <a:latin typeface="Arial Narrow" pitchFamily="34" charset="0"/>
        </a:defRPr>
      </a:lvl8pPr>
      <a:lvl9pPr marL="2227263" indent="-398463" algn="l" rtl="0" fontAlgn="base">
        <a:spcBef>
          <a:spcPct val="0"/>
        </a:spcBef>
        <a:spcAft>
          <a:spcPct val="0"/>
        </a:spcAft>
        <a:buSzPct val="81000"/>
        <a:buBlip>
          <a:blip r:embed="rId13"/>
        </a:buBlip>
        <a:defRPr sz="3300" b="1">
          <a:solidFill>
            <a:schemeClr val="tx2"/>
          </a:solidFill>
          <a:latin typeface="Arial Narrow" pitchFamily="34" charset="0"/>
        </a:defRPr>
      </a:lvl9pPr>
    </p:titleStyle>
    <p:bodyStyle>
      <a:lvl1pPr marL="319088" indent="-319088" algn="l" rtl="0" fontAlgn="base">
        <a:lnSpc>
          <a:spcPts val="28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sz="2300" b="1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46050" algn="l" rtl="0" fontAlgn="base">
        <a:lnSpc>
          <a:spcPts val="2500"/>
        </a:lnSpc>
        <a:spcBef>
          <a:spcPct val="20000"/>
        </a:spcBef>
        <a:spcAft>
          <a:spcPct val="0"/>
        </a:spcAft>
        <a:buChar char="-"/>
        <a:defRPr sz="2100">
          <a:solidFill>
            <a:schemeClr val="tx1"/>
          </a:solidFill>
          <a:latin typeface="+mn-lt"/>
        </a:defRPr>
      </a:lvl2pPr>
      <a:lvl3pPr marL="638175" indent="-147638" algn="l" rtl="0" fontAlgn="base">
        <a:spcBef>
          <a:spcPct val="20000"/>
        </a:spcBef>
        <a:spcAft>
          <a:spcPct val="0"/>
        </a:spcAft>
        <a:buSzPct val="70000"/>
        <a:buChar char="•"/>
        <a:defRPr sz="2100">
          <a:solidFill>
            <a:schemeClr val="tx1"/>
          </a:solidFill>
          <a:latin typeface="+mn-lt"/>
        </a:defRPr>
      </a:lvl3pPr>
      <a:lvl4pPr marL="1695450" indent="-228600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14550" indent="-22860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571750" indent="-22860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28950" indent="-22860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486150" indent="-22860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943350" indent="-22860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 smtClean="0"/>
              <a:t>21-10-2015</a:t>
            </a:r>
            <a:endParaRPr lang="nl-NL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3810000"/>
            <a:ext cx="5727700" cy="654050"/>
          </a:xfrm>
        </p:spPr>
        <p:txBody>
          <a:bodyPr/>
          <a:lstStyle/>
          <a:p>
            <a:pPr algn="ctr"/>
            <a:r>
              <a:rPr lang="fr-BE" sz="4000" dirty="0" smtClean="0">
                <a:solidFill>
                  <a:srgbClr val="002060"/>
                </a:solidFill>
              </a:rPr>
              <a:t>Comité des utilisateurs: </a:t>
            </a:r>
            <a:br>
              <a:rPr lang="fr-BE" sz="4000" dirty="0" smtClean="0">
                <a:solidFill>
                  <a:srgbClr val="002060"/>
                </a:solidFill>
              </a:rPr>
            </a:br>
            <a:r>
              <a:rPr lang="fr-BE" sz="4000" dirty="0" smtClean="0">
                <a:solidFill>
                  <a:srgbClr val="002060"/>
                </a:solidFill>
              </a:rPr>
              <a:t>Projets </a:t>
            </a:r>
            <a:r>
              <a:rPr lang="fr-BE" sz="4000" dirty="0" err="1" smtClean="0">
                <a:solidFill>
                  <a:srgbClr val="002060"/>
                </a:solidFill>
              </a:rPr>
              <a:t>eID</a:t>
            </a:r>
            <a:endParaRPr lang="fr-BE" sz="4000" dirty="0">
              <a:solidFill>
                <a:srgbClr val="00206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z="3200" smtClean="0">
              <a:solidFill>
                <a:srgbClr val="002060"/>
              </a:solidFill>
            </a:endParaRPr>
          </a:p>
          <a:p>
            <a:r>
              <a:rPr lang="en-US" sz="3200" smtClean="0">
                <a:solidFill>
                  <a:srgbClr val="002060"/>
                </a:solidFill>
              </a:rPr>
              <a:t>Bart </a:t>
            </a:r>
            <a:r>
              <a:rPr lang="en-US" sz="3200" dirty="0" smtClean="0">
                <a:solidFill>
                  <a:srgbClr val="002060"/>
                </a:solidFill>
              </a:rPr>
              <a:t>Vrancken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457200" y="1306903"/>
            <a:ext cx="8001000" cy="55510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Projets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eID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3AA5E-EE61-4652-93BF-DA49AAAEEBB0}" type="slidenum">
              <a:rPr lang="nl-NL"/>
              <a:pPr/>
              <a:t>2</a:t>
            </a:fld>
            <a:endParaRPr lang="nl-NL"/>
          </a:p>
        </p:txBody>
      </p:sp>
      <p:sp>
        <p:nvSpPr>
          <p:cNvPr id="11" name="Rectangle 10"/>
          <p:cNvSpPr/>
          <p:nvPr/>
        </p:nvSpPr>
        <p:spPr>
          <a:xfrm>
            <a:off x="609600" y="1447800"/>
            <a:ext cx="7696200" cy="28007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endParaRPr lang="en-US" sz="4400" b="1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fr-F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Convocations </a:t>
            </a:r>
            <a:br>
              <a:rPr lang="fr-F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fr-F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pour</a:t>
            </a:r>
          </a:p>
          <a:p>
            <a:r>
              <a:rPr lang="fr-F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B, C, D, E, E+, F, F+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 l="15961" t="28346" r="12842"/>
          <a:stretch>
            <a:fillRect/>
          </a:stretch>
        </p:blipFill>
        <p:spPr bwMode="auto">
          <a:xfrm rot="60000">
            <a:off x="6487013" y="135481"/>
            <a:ext cx="1374263" cy="115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solidFill>
                  <a:srgbClr val="002060"/>
                </a:solidFill>
              </a:rPr>
              <a:t>Projets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eID</a:t>
            </a:r>
            <a:endParaRPr lang="nl-BE" sz="36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fld id="{94D8A816-B65B-4971-8FF8-E3FE3D856F6D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6" name="Rectangle 5"/>
          <p:cNvSpPr/>
          <p:nvPr/>
        </p:nvSpPr>
        <p:spPr>
          <a:xfrm>
            <a:off x="1295400" y="2895600"/>
            <a:ext cx="6629400" cy="21236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fr-BE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Généralisation du</a:t>
            </a:r>
          </a:p>
          <a:p>
            <a:r>
              <a:rPr lang="fr-BE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  <a:r>
              <a:rPr lang="fr-BE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ocument de base</a:t>
            </a:r>
          </a:p>
          <a:p>
            <a:r>
              <a:rPr lang="fr-BE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électronique</a:t>
            </a:r>
          </a:p>
        </p:txBody>
      </p:sp>
    </p:spTree>
    <p:extLst>
      <p:ext uri="{BB962C8B-B14F-4D97-AF65-F5344CB8AC3E}">
        <p14:creationId xmlns:p14="http://schemas.microsoft.com/office/powerpoint/2010/main" val="139507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630782"/>
              </p:ext>
            </p:extLst>
          </p:nvPr>
        </p:nvGraphicFramePr>
        <p:xfrm>
          <a:off x="0" y="1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r:id="rId4" imgW="7349317" imgH="5841541" progId="">
                  <p:embed/>
                </p:oleObj>
              </mc:Choice>
              <mc:Fallback>
                <p:oleObj r:id="rId4" imgW="7349317" imgH="5841541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 bwMode="auto">
          <a:xfrm>
            <a:off x="2590800" y="228600"/>
            <a:ext cx="1981200" cy="1676400"/>
          </a:xfrm>
          <a:prstGeom prst="line">
            <a:avLst/>
          </a:prstGeom>
          <a:solidFill>
            <a:srgbClr val="D2D2C6"/>
          </a:solidFill>
          <a:ln w="793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2209800" y="457200"/>
            <a:ext cx="1981200" cy="1219200"/>
          </a:xfrm>
          <a:prstGeom prst="line">
            <a:avLst/>
          </a:prstGeom>
          <a:solidFill>
            <a:srgbClr val="D2D2C6"/>
          </a:solidFill>
          <a:ln w="793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6"/>
          <p:cNvCxnSpPr/>
          <p:nvPr/>
        </p:nvCxnSpPr>
        <p:spPr bwMode="auto">
          <a:xfrm>
            <a:off x="7163512" y="2362200"/>
            <a:ext cx="1675688" cy="1676400"/>
          </a:xfrm>
          <a:prstGeom prst="line">
            <a:avLst/>
          </a:prstGeom>
          <a:solidFill>
            <a:srgbClr val="D2D2C6"/>
          </a:solidFill>
          <a:ln w="793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9"/>
          <p:cNvCxnSpPr/>
          <p:nvPr/>
        </p:nvCxnSpPr>
        <p:spPr bwMode="auto">
          <a:xfrm flipV="1">
            <a:off x="6934912" y="2438400"/>
            <a:ext cx="1828800" cy="1524000"/>
          </a:xfrm>
          <a:prstGeom prst="line">
            <a:avLst/>
          </a:prstGeom>
          <a:solidFill>
            <a:srgbClr val="D2D2C6"/>
          </a:solidFill>
          <a:ln w="793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solidFill>
                  <a:srgbClr val="002060"/>
                </a:solidFill>
              </a:rPr>
              <a:t>Projets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eID</a:t>
            </a:r>
            <a:endParaRPr lang="nl-BE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848600" cy="54864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336744" y="6470062"/>
            <a:ext cx="826181" cy="2958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fld id="{94D8A816-B65B-4971-8FF8-E3FE3D856F6D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3055643" y="1659222"/>
            <a:ext cx="2954980" cy="28007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endParaRPr lang="fr-BE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fr-BE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Demande</a:t>
            </a:r>
          </a:p>
          <a:p>
            <a:r>
              <a:rPr lang="fr-BE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via</a:t>
            </a:r>
            <a:br>
              <a:rPr lang="fr-BE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fr-BE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Internet</a:t>
            </a:r>
          </a:p>
        </p:txBody>
      </p:sp>
    </p:spTree>
    <p:extLst>
      <p:ext uri="{BB962C8B-B14F-4D97-AF65-F5344CB8AC3E}">
        <p14:creationId xmlns:p14="http://schemas.microsoft.com/office/powerpoint/2010/main" val="319055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solidFill>
                  <a:srgbClr val="002060"/>
                </a:solidFill>
              </a:rPr>
              <a:t>Projets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eID</a:t>
            </a:r>
            <a:endParaRPr lang="nl-BE" sz="36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D8A816-B65B-4971-8FF8-E3FE3D856F6D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6" name="Rectangle 5"/>
          <p:cNvSpPr/>
          <p:nvPr/>
        </p:nvSpPr>
        <p:spPr>
          <a:xfrm>
            <a:off x="2311376" y="2209800"/>
            <a:ext cx="467307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r-BE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Nouvelle </a:t>
            </a:r>
            <a:br>
              <a:rPr lang="fr-BE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fr-BE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présentation du </a:t>
            </a:r>
            <a:br>
              <a:rPr lang="fr-BE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fr-BE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corps de la carte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995807"/>
            <a:ext cx="1440815" cy="142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U:\Project Office\PASS\Permis de conduire belge\Année 2012\Photo Brochure\Low resolution\Hologram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010567"/>
            <a:ext cx="2790825" cy="14249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ight Arrow 8"/>
          <p:cNvSpPr/>
          <p:nvPr/>
        </p:nvSpPr>
        <p:spPr bwMode="auto">
          <a:xfrm>
            <a:off x="3567326" y="5334000"/>
            <a:ext cx="1233274" cy="685800"/>
          </a:xfrm>
          <a:prstGeom prst="rightArrow">
            <a:avLst/>
          </a:prstGeom>
          <a:solidFill>
            <a:schemeClr val="tx2">
              <a:lumMod val="50000"/>
              <a:lumOff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8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8362" y="241300"/>
            <a:ext cx="8047037" cy="974725"/>
          </a:xfrm>
        </p:spPr>
        <p:txBody>
          <a:bodyPr/>
          <a:lstStyle/>
          <a:p>
            <a:r>
              <a:rPr lang="en-US" sz="3600" dirty="0" err="1">
                <a:solidFill>
                  <a:srgbClr val="002060"/>
                </a:solidFill>
              </a:rPr>
              <a:t>Projets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eID</a:t>
            </a:r>
            <a:r>
              <a:rPr lang="en-US" sz="3600" dirty="0" smtClean="0">
                <a:solidFill>
                  <a:srgbClr val="002060"/>
                </a:solidFill>
              </a:rPr>
              <a:t> – Questions?</a:t>
            </a:r>
            <a:endParaRPr lang="fr-BE" sz="3600" dirty="0">
              <a:solidFill>
                <a:srgbClr val="00206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D8A816-B65B-4971-8FF8-E3FE3D856F6D}" type="slidenum">
              <a:rPr lang="nl-NL" smtClean="0"/>
              <a:pPr/>
              <a:t>7</a:t>
            </a:fld>
            <a:endParaRPr lang="nl-NL"/>
          </a:p>
        </p:txBody>
      </p:sp>
      <p:pic>
        <p:nvPicPr>
          <p:cNvPr id="7" name="Picture 6" descr="pas_de_repon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447800"/>
            <a:ext cx="76962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97C192-DEEF-41A7-8FAD-DE8EE3DDC074}" type="slidenum">
              <a:rPr lang="nl-NL"/>
              <a:pPr/>
              <a:t>8</a:t>
            </a:fld>
            <a:endParaRPr lang="nl-NL"/>
          </a:p>
        </p:txBody>
      </p:sp>
      <p:pic>
        <p:nvPicPr>
          <p:cNvPr id="8197" name="Picture 5" descr="103 ibz-url_POS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5029200"/>
            <a:ext cx="914400" cy="87153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171618" y="1981200"/>
            <a:ext cx="28007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Merci!</a:t>
            </a:r>
          </a:p>
          <a:p>
            <a:pPr algn="ctr"/>
            <a:r>
              <a:rPr lang="nl-BE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Dank U!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435607"/>
      </a:dk2>
      <a:lt2>
        <a:srgbClr val="8F001C"/>
      </a:lt2>
      <a:accent1>
        <a:srgbClr val="F0AC00"/>
      </a:accent1>
      <a:accent2>
        <a:srgbClr val="063869"/>
      </a:accent2>
      <a:accent3>
        <a:srgbClr val="FFFFFF"/>
      </a:accent3>
      <a:accent4>
        <a:srgbClr val="000000"/>
      </a:accent4>
      <a:accent5>
        <a:srgbClr val="F6D2AA"/>
      </a:accent5>
      <a:accent6>
        <a:srgbClr val="05325E"/>
      </a:accent6>
      <a:hlink>
        <a:srgbClr val="D47300"/>
      </a:hlink>
      <a:folHlink>
        <a:srgbClr val="157F7D"/>
      </a:folHlink>
    </a:clrScheme>
    <a:fontScheme name="Standaardontwer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2D2C6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2D2C6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435607"/>
        </a:dk2>
        <a:lt2>
          <a:srgbClr val="8F001C"/>
        </a:lt2>
        <a:accent1>
          <a:srgbClr val="F0AC00"/>
        </a:accent1>
        <a:accent2>
          <a:srgbClr val="063869"/>
        </a:accent2>
        <a:accent3>
          <a:srgbClr val="FFFFFF"/>
        </a:accent3>
        <a:accent4>
          <a:srgbClr val="000000"/>
        </a:accent4>
        <a:accent5>
          <a:srgbClr val="F6D2AA"/>
        </a:accent5>
        <a:accent6>
          <a:srgbClr val="05325E"/>
        </a:accent6>
        <a:hlink>
          <a:srgbClr val="D47300"/>
        </a:hlink>
        <a:folHlink>
          <a:srgbClr val="157F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BZ_Document" ma:contentTypeID="0x0101004B3EE5D0A9C1CB46B5F7B658172020E7004056D99077DF9248B26AF2112750324F" ma:contentTypeVersion="86" ma:contentTypeDescription="" ma:contentTypeScope="" ma:versionID="8dad0bb84ed4601c61ad0005755ce2d7">
  <xsd:schema xmlns:xsd="http://www.w3.org/2001/XMLSchema" xmlns:p="http://schemas.microsoft.com/office/2006/metadata/properties" xmlns:ns1="d6e05fb4-4ff7-45e7-9d0d-b9f3e278ffe2" xmlns:ns2="ff756884-51f2-4913-b8dd-ae814adc4cd8" xmlns:ns4="http://schemas.microsoft.com/sharepoint/v3/fields" targetNamespace="http://schemas.microsoft.com/office/2006/metadata/properties" ma:root="true" ma:fieldsID="3042f18bd1b12447759b2b40d4980302" ns1:_="" ns2:_="" ns4:_="">
    <xsd:import namespace="d6e05fb4-4ff7-45e7-9d0d-b9f3e278ffe2"/>
    <xsd:import namespace="ff756884-51f2-4913-b8dd-ae814adc4cd8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Titre" minOccurs="0"/>
                <xsd:element ref="ns1:Titel" minOccurs="0"/>
                <xsd:element ref="ns2:Language" minOccurs="0"/>
                <xsd:element ref="ns1:DocDate" minOccurs="0"/>
                <xsd:element ref="ns1:Direction" minOccurs="0"/>
                <xsd:element ref="ns1:Theme_x0020_Niveau_x0020_1" minOccurs="0"/>
                <xsd:element ref="ns1:Theme_x0020_Niveau_x0020_2" minOccurs="0"/>
                <xsd:element ref="ns1:Directie1" minOccurs="0"/>
                <xsd:element ref="ns1:Thema_x0020_Niveau_x0020_11" minOccurs="0"/>
                <xsd:element ref="ns1:Thema_x0020_Niveau_x0020_21" minOccurs="0"/>
                <xsd:element ref="ns4:_EndDate"/>
                <xsd:element ref="ns1:Thema_x0020_Niveau_x0020_31" minOccurs="0"/>
                <xsd:element ref="ns1:Publication_x0020_News" minOccurs="0"/>
                <xsd:element ref="ns1:themes_concat" minOccurs="0"/>
                <xsd:element ref="ns2:Theme_x0020_Niveau_x0020_3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d6e05fb4-4ff7-45e7-9d0d-b9f3e278ffe2" elementFormDefault="qualified">
    <xsd:import namespace="http://schemas.microsoft.com/office/2006/documentManagement/types"/>
    <xsd:element name="Titre" ma:index="0" nillable="true" ma:displayName="Titre" ma:internalName="Titre" ma:readOnly="false">
      <xsd:simpleType>
        <xsd:restriction base="dms:Text">
          <xsd:maxLength value="255"/>
        </xsd:restriction>
      </xsd:simpleType>
    </xsd:element>
    <xsd:element name="Titel" ma:index="1" nillable="true" ma:displayName="Titel" ma:internalName="Titel">
      <xsd:simpleType>
        <xsd:restriction base="dms:Text">
          <xsd:maxLength value="255"/>
        </xsd:restriction>
      </xsd:simpleType>
    </xsd:element>
    <xsd:element name="DocDate" ma:index="3" nillable="true" ma:displayName="DocDate" ma:default="" ma:format="DateOnly" ma:internalName="DocDate">
      <xsd:simpleType>
        <xsd:restriction base="dms:DateTime"/>
      </xsd:simpleType>
    </xsd:element>
    <xsd:element name="Direction" ma:index="6" nillable="true" ma:displayName="Direction" ma:hidden="true" ma:internalName="Direction" ma:readOnly="false">
      <xsd:simpleType>
        <xsd:restriction base="dms:Unknown"/>
      </xsd:simpleType>
    </xsd:element>
    <xsd:element name="Theme_x0020_Niveau_x0020_1" ma:index="7" nillable="true" ma:displayName="Theme Niveau 1" ma:hidden="true" ma:internalName="Theme_x0020_Niveau_x0020_1" ma:readOnly="false">
      <xsd:simpleType>
        <xsd:restriction base="dms:Unknown"/>
      </xsd:simpleType>
    </xsd:element>
    <xsd:element name="Theme_x0020_Niveau_x0020_2" ma:index="8" nillable="true" ma:displayName="Theme Niveau 2" ma:hidden="true" ma:internalName="Theme_x0020_Niveau_x0020_2" ma:readOnly="false">
      <xsd:simpleType>
        <xsd:restriction base="dms:Unknown"/>
      </xsd:simpleType>
    </xsd:element>
    <xsd:element name="Directie1" ma:index="9" nillable="true" ma:displayName="Directie" ma:hidden="true" ma:internalName="Directie1" ma:readOnly="false">
      <xsd:simpleType>
        <xsd:restriction base="dms:Unknown"/>
      </xsd:simpleType>
    </xsd:element>
    <xsd:element name="Thema_x0020_Niveau_x0020_11" ma:index="10" nillable="true" ma:displayName="Thema Niveau 1" ma:hidden="true" ma:internalName="Thema_x0020_Niveau_x0020_11" ma:readOnly="false">
      <xsd:simpleType>
        <xsd:restriction base="dms:Unknown"/>
      </xsd:simpleType>
    </xsd:element>
    <xsd:element name="Thema_x0020_Niveau_x0020_21" ma:index="11" nillable="true" ma:displayName="Thema Niveau 2" ma:hidden="true" ma:internalName="Thema_x0020_Niveau_x0020_21" ma:readOnly="false">
      <xsd:simpleType>
        <xsd:restriction base="dms:Unknown"/>
      </xsd:simpleType>
    </xsd:element>
    <xsd:element name="Thema_x0020_Niveau_x0020_31" ma:index="13" nillable="true" ma:displayName="Thema Niveau 3" ma:hidden="true" ma:internalName="Thema_x0020_Niveau_x0020_31" ma:readOnly="false">
      <xsd:simpleType>
        <xsd:restriction base="dms:Unknown"/>
      </xsd:simpleType>
    </xsd:element>
    <xsd:element name="Publication_x0020_News" ma:index="14" nillable="true" ma:displayName="Publication News" ma:default="None" ma:format="Dropdown" ma:hidden="true" ma:internalName="Publication_x0020_News" ma:readOnly="false">
      <xsd:simpleType>
        <xsd:restriction base="dms:Choice">
          <xsd:enumeration value="None"/>
          <xsd:enumeration value="My Direction"/>
          <xsd:enumeration value="All IBZ"/>
        </xsd:restriction>
      </xsd:simpleType>
    </xsd:element>
    <xsd:element name="themes_concat" ma:index="16" nillable="true" ma:displayName="themes_concat" ma:internalName="themes_concat" ma:readOnly="false">
      <xsd:simpleType>
        <xsd:restriction base="dms:Text">
          <xsd:maxLength value="255"/>
        </xsd:restriction>
      </xsd:simpleType>
    </xsd:element>
  </xsd:schema>
  <xsd:schema xmlns:xsd="http://www.w3.org/2001/XMLSchema" xmlns:dms="http://schemas.microsoft.com/office/2006/documentManagement/types" targetNamespace="ff756884-51f2-4913-b8dd-ae814adc4cd8" elementFormDefault="qualified">
    <xsd:import namespace="http://schemas.microsoft.com/office/2006/documentManagement/types"/>
    <xsd:element name="Language" ma:index="2" nillable="true" ma:displayName="Language" ma:default="Nederlands" ma:description="Langue du document - Taal van het document" ma:internalName="Languag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ederlands"/>
                    <xsd:enumeration value="Français"/>
                    <xsd:enumeration value="English"/>
                    <xsd:enumeration value="German"/>
                  </xsd:restriction>
                </xsd:simpleType>
              </xsd:element>
            </xsd:sequence>
          </xsd:extension>
        </xsd:complexContent>
      </xsd:complexType>
    </xsd:element>
    <xsd:element name="Theme_x0020_Niveau_x0020_3" ma:index="23" nillable="true" ma:displayName="Theme Niveau 3" ma:hidden="true" ma:internalName="Theme_x0020_Niveau_x0020_30" ma:readOnly="fals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http://schemas.microsoft.com/sharepoint/v3/fields" elementFormDefault="qualified">
    <xsd:import namespace="http://schemas.microsoft.com/office/2006/documentManagement/types"/>
    <xsd:element name="_EndDate" ma:index="12" ma:displayName="End Date" ma:default="2060-01-01T00:00:00Z" ma:format="DateOnly" ma:internalName="_End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p:properties xmlns:p="http://schemas.microsoft.com/office/2006/metadata/properties" xmlns:xsi="http://www.w3.org/2001/XMLSchema-instance">
  <documentManagement>
    <Directie1 xmlns="d6e05fb4-4ff7-45e7-9d0d-b9f3e278ffe2">Horizontale</Directie1>
    <Language xmlns="ff756884-51f2-4913-b8dd-ae814adc4cd8">
      <Value xmlns="ff756884-51f2-4913-b8dd-ae814adc4cd8">Nederlands</Value>
      <Value xmlns="ff756884-51f2-4913-b8dd-ae814adc4cd8">Français</Value>
    </Language>
    <Direction xmlns="d6e05fb4-4ff7-45e7-9d0d-b9f3e278ffe2">Horizontaux</Direction>
    <_EndDate xmlns="http://schemas.microsoft.com/sharepoint/v3/fields">2060-01-01T00:00:00+00:00</_EndDate>
    <Titel xmlns="d6e05fb4-4ff7-45e7-9d0d-b9f3e278ffe2">PowerPoint-presentatie</Titel>
    <Theme_x0020_Niveau_x0020_1 xmlns="d6e05fb4-4ff7-45e7-9d0d-b9f3e278ffe2">Communication</Theme_x0020_Niveau_x0020_1>
    <themes_concat xmlns="d6e05fb4-4ff7-45e7-9d0d-b9f3e278ffe2">Communication / Style maison / Institutions et Population - Communicatie / Huisstijl / Instellingen en Bevolking</themes_concat>
    <Theme_x0020_Niveau_x0020_3 xmlns="ff756884-51f2-4913-b8dd-ae814adc4cd8" xsi:nil="true"/>
    <Thema_x0020_Niveau_x0020_11 xmlns="d6e05fb4-4ff7-45e7-9d0d-b9f3e278ffe2">Communicatie</Thema_x0020_Niveau_x0020_11>
    <Titre xmlns="d6e05fb4-4ff7-45e7-9d0d-b9f3e278ffe2" xsi:nil="true"/>
    <Publication_x0020_News xmlns="d6e05fb4-4ff7-45e7-9d0d-b9f3e278ffe2">None</Publication_x0020_News>
    <DocDate xmlns="d6e05fb4-4ff7-45e7-9d0d-b9f3e278ffe2">1999-11-30T00:00:00+00:00</DocDate>
    <Theme_x0020_Niveau_x0020_2 xmlns="d6e05fb4-4ff7-45e7-9d0d-b9f3e278ffe2">Style maison</Theme_x0020_Niveau_x0020_2>
    <Thema_x0020_Niveau_x0020_21 xmlns="d6e05fb4-4ff7-45e7-9d0d-b9f3e278ffe2">Huisstijl</Thema_x0020_Niveau_x0020_21>
    <Thema_x0020_Niveau_x0020_31 xmlns="d6e05fb4-4ff7-45e7-9d0d-b9f3e278ffe2">Instellingen en Bevolking</Thema_x0020_Niveau_x0020_31>
  </documentManagement>
</p:properties>
</file>

<file path=customXml/itemProps1.xml><?xml version="1.0" encoding="utf-8"?>
<ds:datastoreItem xmlns:ds="http://schemas.openxmlformats.org/officeDocument/2006/customXml" ds:itemID="{01800FAB-5C07-4686-8FAE-45EE86312FB5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06AFDB97-66D1-496F-ADF9-051271DA8D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527254-4B3F-4B41-8346-B730B3F843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e05fb4-4ff7-45e7-9d0d-b9f3e278ffe2"/>
    <ds:schemaRef ds:uri="ff756884-51f2-4913-b8dd-ae814adc4cd8"/>
    <ds:schemaRef ds:uri="http://schemas.microsoft.com/sharepoint/v3/field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1F8BA025-90A3-42D3-B4AA-81A2D9278936}">
  <ds:schemaRefs>
    <ds:schemaRef ds:uri="d6e05fb4-4ff7-45e7-9d0d-b9f3e278ffe2"/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sharepoint/v3/fields"/>
    <ds:schemaRef ds:uri="ff756884-51f2-4913-b8dd-ae814adc4cd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1149</TotalTime>
  <Words>41</Words>
  <Application>Microsoft Office PowerPoint</Application>
  <PresentationFormat>Diavoorstelling (4:3)</PresentationFormat>
  <Paragraphs>27</Paragraphs>
  <Slides>8</Slides>
  <Notes>8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0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Standaardontwerp</vt:lpstr>
      <vt:lpstr>Comité des utilisateurs:  Projets eID</vt:lpstr>
      <vt:lpstr>Projets eID</vt:lpstr>
      <vt:lpstr>Projets eID</vt:lpstr>
      <vt:lpstr>PowerPoint-presentatie</vt:lpstr>
      <vt:lpstr>Projets eID</vt:lpstr>
      <vt:lpstr>Projets eID</vt:lpstr>
      <vt:lpstr>Projets eID – Questions?</vt:lpstr>
      <vt:lpstr>PowerPoint-presentatie</vt:lpstr>
    </vt:vector>
  </TitlesOfParts>
  <Company>FOD Binnenlandse Zaken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Stéfania Attardo</dc:creator>
  <cp:lastModifiedBy>Stefan Van de Venster</cp:lastModifiedBy>
  <cp:revision>124</cp:revision>
  <cp:lastPrinted>2015-10-13T09:56:18Z</cp:lastPrinted>
  <dcterms:created xsi:type="dcterms:W3CDTF">2007-07-02T10:03:53Z</dcterms:created>
  <dcterms:modified xsi:type="dcterms:W3CDTF">2015-10-21T11:25:00Z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heme Niveau 3">
    <vt:lpwstr>Institutions et Population</vt:lpwstr>
  </property>
  <property fmtid="{D5CDD505-2E9C-101B-9397-08002B2CF9AE}" pid="3" name="ContentType">
    <vt:lpwstr>IBZ_Document</vt:lpwstr>
  </property>
  <property fmtid="{D5CDD505-2E9C-101B-9397-08002B2CF9AE}" pid="4" name="Order">
    <vt:lpwstr>49800.0000000000</vt:lpwstr>
  </property>
  <property fmtid="{D5CDD505-2E9C-101B-9397-08002B2CF9AE}" pid="5" name="WorkflowCreationPath">
    <vt:lpwstr>f7e1b858-fb73-4ae2-b540-e2b7e8052cbe,3;89948025-4081-4f5e-a424-2864ba34d0a4,3;</vt:lpwstr>
  </property>
</Properties>
</file>